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32399288" cy="43200638"/>
  <p:notesSz cx="6858000" cy="9144000"/>
  <p:defaultTextStyle>
    <a:defPPr lvl="0">
      <a:defRPr lang="en-US"/>
    </a:defPPr>
    <a:lvl1pPr marL="0" lv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lvl="1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lvl="2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lvl="3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lvl="4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lvl="5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lvl="6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lvl="7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lvl="8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73">
          <p15:clr>
            <a:srgbClr val="A4A3A4"/>
          </p15:clr>
        </p15:guide>
        <p15:guide id="2" pos="272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353" autoAdjust="0"/>
    <p:restoredTop sz="94660"/>
  </p:normalViewPr>
  <p:slideViewPr>
    <p:cSldViewPr snapToGrid="0">
      <p:cViewPr varScale="1">
        <p:scale>
          <a:sx n="13" d="100"/>
          <a:sy n="13" d="100"/>
        </p:scale>
        <p:origin x="2933" y="125"/>
      </p:cViewPr>
      <p:guideLst>
        <p:guide orient="horz" pos="2073"/>
        <p:guide pos="2728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>
            <a:extLst>
              <a:ext uri="{FF2B5EF4-FFF2-40B4-BE49-F238E27FC236}">
                <a16:creationId xmlns:a16="http://schemas.microsoft.com/office/drawing/2014/main" id="{C4AFD5DB-297F-7D80-C484-EFF803AA83EE}"/>
              </a:ext>
            </a:extLst>
          </p:cNvPr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0" y="695325"/>
            <a:ext cx="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sp>
      <p:sp>
        <p:nvSpPr>
          <p:cNvPr id="2050" name="Rectangle 2">
            <a:extLst>
              <a:ext uri="{FF2B5EF4-FFF2-40B4-BE49-F238E27FC236}">
                <a16:creationId xmlns:a16="http://schemas.microsoft.com/office/drawing/2014/main" id="{1EBBCB27-9881-B47D-0079-DAE8D5EE1A21}"/>
              </a:ext>
            </a:extLst>
          </p:cNvPr>
          <p:cNvSpPr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4813" cy="4113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28745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145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1pPr>
    <a:lvl2pPr marL="709018" indent="-272700" algn="l" defTabSz="428745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145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2pPr>
    <a:lvl3pPr marL="1090797" indent="-218160" algn="l" defTabSz="428745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145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3pPr>
    <a:lvl4pPr marL="1527116" indent="-218160" algn="l" defTabSz="428745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145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4pPr>
    <a:lvl5pPr marL="1963436" indent="-218160" algn="l" defTabSz="428745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145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5pPr>
    <a:lvl6pPr marL="2181594" algn="l" defTabSz="872638" rtl="0" eaLnBrk="1" latinLnBrk="0" hangingPunct="1">
      <a:defRPr sz="1145" kern="1200">
        <a:solidFill>
          <a:schemeClr val="tx1"/>
        </a:solidFill>
        <a:latin typeface="+mn-lt"/>
        <a:ea typeface="+mn-ea"/>
        <a:cs typeface="+mn-cs"/>
      </a:defRPr>
    </a:lvl6pPr>
    <a:lvl7pPr marL="2617913" algn="l" defTabSz="872638" rtl="0" eaLnBrk="1" latinLnBrk="0" hangingPunct="1">
      <a:defRPr sz="1145" kern="1200">
        <a:solidFill>
          <a:schemeClr val="tx1"/>
        </a:solidFill>
        <a:latin typeface="+mn-lt"/>
        <a:ea typeface="+mn-ea"/>
        <a:cs typeface="+mn-cs"/>
      </a:defRPr>
    </a:lvl7pPr>
    <a:lvl8pPr marL="3054233" algn="l" defTabSz="872638" rtl="0" eaLnBrk="1" latinLnBrk="0" hangingPunct="1">
      <a:defRPr sz="1145" kern="1200">
        <a:solidFill>
          <a:schemeClr val="tx1"/>
        </a:solidFill>
        <a:latin typeface="+mn-lt"/>
        <a:ea typeface="+mn-ea"/>
        <a:cs typeface="+mn-cs"/>
      </a:defRPr>
    </a:lvl8pPr>
    <a:lvl9pPr marL="3490551" algn="l" defTabSz="872638" rtl="0" eaLnBrk="1" latinLnBrk="0" hangingPunct="1">
      <a:defRPr sz="1145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1">
            <a:extLst>
              <a:ext uri="{FF2B5EF4-FFF2-40B4-BE49-F238E27FC236}">
                <a16:creationId xmlns:a16="http://schemas.microsoft.com/office/drawing/2014/main" id="{508DA6F9-BDC1-8C6A-24B9-A7CCFD7B0098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2143125" y="695325"/>
            <a:ext cx="257175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098" name="Rectangle 2">
            <a:extLst>
              <a:ext uri="{FF2B5EF4-FFF2-40B4-BE49-F238E27FC236}">
                <a16:creationId xmlns:a16="http://schemas.microsoft.com/office/drawing/2014/main" id="{688C36E6-2E5D-51E6-D0A0-D2DFB438D48E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858852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29947" y="7070108"/>
            <a:ext cx="27539395" cy="15040222"/>
          </a:xfrm>
        </p:spPr>
        <p:txBody>
          <a:bodyPr anchor="b"/>
          <a:lstStyle>
            <a:lvl1pPr algn="ctr">
              <a:defRPr sz="21259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49911" y="22690338"/>
            <a:ext cx="24299466" cy="10430151"/>
          </a:xfrm>
        </p:spPr>
        <p:txBody>
          <a:bodyPr/>
          <a:lstStyle>
            <a:lvl1pPr marL="0" indent="0" algn="ctr">
              <a:buNone/>
              <a:defRPr sz="8504"/>
            </a:lvl1pPr>
            <a:lvl2pPr marL="1619951" indent="0" algn="ctr">
              <a:buNone/>
              <a:defRPr sz="7086"/>
            </a:lvl2pPr>
            <a:lvl3pPr marL="3239902" indent="0" algn="ctr">
              <a:buNone/>
              <a:defRPr sz="6378"/>
            </a:lvl3pPr>
            <a:lvl4pPr marL="4859853" indent="0" algn="ctr">
              <a:buNone/>
              <a:defRPr sz="5669"/>
            </a:lvl4pPr>
            <a:lvl5pPr marL="6479804" indent="0" algn="ctr">
              <a:buNone/>
              <a:defRPr sz="5669"/>
            </a:lvl5pPr>
            <a:lvl6pPr marL="8099755" indent="0" algn="ctr">
              <a:buNone/>
              <a:defRPr sz="5669"/>
            </a:lvl6pPr>
            <a:lvl7pPr marL="9719706" indent="0" algn="ctr">
              <a:buNone/>
              <a:defRPr sz="5669"/>
            </a:lvl7pPr>
            <a:lvl8pPr marL="11339657" indent="0" algn="ctr">
              <a:buNone/>
              <a:defRPr sz="5669"/>
            </a:lvl8pPr>
            <a:lvl9pPr marL="12959608" indent="0" algn="ctr">
              <a:buNone/>
              <a:defRPr sz="5669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2/3/2024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37267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2/3/2024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27649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10578" y="10770172"/>
            <a:ext cx="27944386" cy="17970262"/>
          </a:xfrm>
        </p:spPr>
        <p:txBody>
          <a:bodyPr anchor="b"/>
          <a:lstStyle>
            <a:lvl1pPr>
              <a:defRPr sz="21259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10578" y="28910440"/>
            <a:ext cx="27944386" cy="9450136"/>
          </a:xfrm>
        </p:spPr>
        <p:txBody>
          <a:bodyPr/>
          <a:lstStyle>
            <a:lvl1pPr marL="0" indent="0">
              <a:buNone/>
              <a:defRPr sz="8504">
                <a:solidFill>
                  <a:schemeClr val="tx1"/>
                </a:solidFill>
              </a:defRPr>
            </a:lvl1pPr>
            <a:lvl2pPr marL="1619951" indent="0">
              <a:buNone/>
              <a:defRPr sz="7086">
                <a:solidFill>
                  <a:schemeClr val="tx1">
                    <a:tint val="75000"/>
                  </a:schemeClr>
                </a:solidFill>
              </a:defRPr>
            </a:lvl2pPr>
            <a:lvl3pPr marL="3239902" indent="0">
              <a:buNone/>
              <a:defRPr sz="6378">
                <a:solidFill>
                  <a:schemeClr val="tx1">
                    <a:tint val="75000"/>
                  </a:schemeClr>
                </a:solidFill>
              </a:defRPr>
            </a:lvl3pPr>
            <a:lvl4pPr marL="4859853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4pPr>
            <a:lvl5pPr marL="6479804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5pPr>
            <a:lvl6pPr marL="8099755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6pPr>
            <a:lvl7pPr marL="9719706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7pPr>
            <a:lvl8pPr marL="11339657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8pPr>
            <a:lvl9pPr marL="12959608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2/3/2024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258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27451" y="11500170"/>
            <a:ext cx="13769697" cy="2741040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402140" y="11500170"/>
            <a:ext cx="13769697" cy="2741040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2/3/2024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71192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300044"/>
            <a:ext cx="27944386" cy="8350126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675" y="10590160"/>
            <a:ext cx="13706415" cy="5190073"/>
          </a:xfrm>
        </p:spPr>
        <p:txBody>
          <a:bodyPr anchor="b"/>
          <a:lstStyle>
            <a:lvl1pPr marL="0" indent="0">
              <a:buNone/>
              <a:defRPr sz="8504" b="1"/>
            </a:lvl1pPr>
            <a:lvl2pPr marL="1619951" indent="0">
              <a:buNone/>
              <a:defRPr sz="7086" b="1"/>
            </a:lvl2pPr>
            <a:lvl3pPr marL="3239902" indent="0">
              <a:buNone/>
              <a:defRPr sz="6378" b="1"/>
            </a:lvl3pPr>
            <a:lvl4pPr marL="4859853" indent="0">
              <a:buNone/>
              <a:defRPr sz="5669" b="1"/>
            </a:lvl4pPr>
            <a:lvl5pPr marL="6479804" indent="0">
              <a:buNone/>
              <a:defRPr sz="5669" b="1"/>
            </a:lvl5pPr>
            <a:lvl6pPr marL="8099755" indent="0">
              <a:buNone/>
              <a:defRPr sz="5669" b="1"/>
            </a:lvl6pPr>
            <a:lvl7pPr marL="9719706" indent="0">
              <a:buNone/>
              <a:defRPr sz="5669" b="1"/>
            </a:lvl7pPr>
            <a:lvl8pPr marL="11339657" indent="0">
              <a:buNone/>
              <a:defRPr sz="5669" b="1"/>
            </a:lvl8pPr>
            <a:lvl9pPr marL="12959608" indent="0">
              <a:buNone/>
              <a:defRPr sz="5669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31675" y="15780233"/>
            <a:ext cx="13706415" cy="23210346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02142" y="10590160"/>
            <a:ext cx="13773917" cy="5190073"/>
          </a:xfrm>
        </p:spPr>
        <p:txBody>
          <a:bodyPr anchor="b"/>
          <a:lstStyle>
            <a:lvl1pPr marL="0" indent="0">
              <a:buNone/>
              <a:defRPr sz="8504" b="1"/>
            </a:lvl1pPr>
            <a:lvl2pPr marL="1619951" indent="0">
              <a:buNone/>
              <a:defRPr sz="7086" b="1"/>
            </a:lvl2pPr>
            <a:lvl3pPr marL="3239902" indent="0">
              <a:buNone/>
              <a:defRPr sz="6378" b="1"/>
            </a:lvl3pPr>
            <a:lvl4pPr marL="4859853" indent="0">
              <a:buNone/>
              <a:defRPr sz="5669" b="1"/>
            </a:lvl4pPr>
            <a:lvl5pPr marL="6479804" indent="0">
              <a:buNone/>
              <a:defRPr sz="5669" b="1"/>
            </a:lvl5pPr>
            <a:lvl6pPr marL="8099755" indent="0">
              <a:buNone/>
              <a:defRPr sz="5669" b="1"/>
            </a:lvl6pPr>
            <a:lvl7pPr marL="9719706" indent="0">
              <a:buNone/>
              <a:defRPr sz="5669" b="1"/>
            </a:lvl7pPr>
            <a:lvl8pPr marL="11339657" indent="0">
              <a:buNone/>
              <a:defRPr sz="5669" b="1"/>
            </a:lvl8pPr>
            <a:lvl9pPr marL="12959608" indent="0">
              <a:buNone/>
              <a:defRPr sz="5669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02142" y="15780233"/>
            <a:ext cx="13773917" cy="23210346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2/3/2024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13379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2/3/2024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80379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2/3/2024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37432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880042"/>
            <a:ext cx="10449614" cy="10080149"/>
          </a:xfrm>
        </p:spPr>
        <p:txBody>
          <a:bodyPr anchor="b"/>
          <a:lstStyle>
            <a:lvl1pPr>
              <a:defRPr sz="11338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73917" y="6220102"/>
            <a:ext cx="16402140" cy="30700453"/>
          </a:xfrm>
        </p:spPr>
        <p:txBody>
          <a:bodyPr/>
          <a:lstStyle>
            <a:lvl1pPr>
              <a:defRPr sz="11338"/>
            </a:lvl1pPr>
            <a:lvl2pPr>
              <a:defRPr sz="9921"/>
            </a:lvl2pPr>
            <a:lvl3pPr>
              <a:defRPr sz="8504"/>
            </a:lvl3pPr>
            <a:lvl4pPr>
              <a:defRPr sz="7086"/>
            </a:lvl4pPr>
            <a:lvl5pPr>
              <a:defRPr sz="7086"/>
            </a:lvl5pPr>
            <a:lvl6pPr>
              <a:defRPr sz="7086"/>
            </a:lvl6pPr>
            <a:lvl7pPr>
              <a:defRPr sz="7086"/>
            </a:lvl7pPr>
            <a:lvl8pPr>
              <a:defRPr sz="7086"/>
            </a:lvl8pPr>
            <a:lvl9pPr>
              <a:defRPr sz="7086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1671" y="12960191"/>
            <a:ext cx="10449614" cy="24010358"/>
          </a:xfrm>
        </p:spPr>
        <p:txBody>
          <a:bodyPr/>
          <a:lstStyle>
            <a:lvl1pPr marL="0" indent="0">
              <a:buNone/>
              <a:defRPr sz="5669"/>
            </a:lvl1pPr>
            <a:lvl2pPr marL="1619951" indent="0">
              <a:buNone/>
              <a:defRPr sz="4960"/>
            </a:lvl2pPr>
            <a:lvl3pPr marL="3239902" indent="0">
              <a:buNone/>
              <a:defRPr sz="4252"/>
            </a:lvl3pPr>
            <a:lvl4pPr marL="4859853" indent="0">
              <a:buNone/>
              <a:defRPr sz="3543"/>
            </a:lvl4pPr>
            <a:lvl5pPr marL="6479804" indent="0">
              <a:buNone/>
              <a:defRPr sz="3543"/>
            </a:lvl5pPr>
            <a:lvl6pPr marL="8099755" indent="0">
              <a:buNone/>
              <a:defRPr sz="3543"/>
            </a:lvl6pPr>
            <a:lvl7pPr marL="9719706" indent="0">
              <a:buNone/>
              <a:defRPr sz="3543"/>
            </a:lvl7pPr>
            <a:lvl8pPr marL="11339657" indent="0">
              <a:buNone/>
              <a:defRPr sz="3543"/>
            </a:lvl8pPr>
            <a:lvl9pPr marL="12959608" indent="0">
              <a:buNone/>
              <a:defRPr sz="3543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2/3/2024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90111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880042"/>
            <a:ext cx="10449614" cy="10080149"/>
          </a:xfrm>
        </p:spPr>
        <p:txBody>
          <a:bodyPr anchor="b"/>
          <a:lstStyle>
            <a:lvl1pPr>
              <a:defRPr sz="11338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73917" y="6220102"/>
            <a:ext cx="16402140" cy="30700453"/>
          </a:xfrm>
        </p:spPr>
        <p:txBody>
          <a:bodyPr anchor="t"/>
          <a:lstStyle>
            <a:lvl1pPr marL="0" indent="0">
              <a:buNone/>
              <a:defRPr sz="11338"/>
            </a:lvl1pPr>
            <a:lvl2pPr marL="1619951" indent="0">
              <a:buNone/>
              <a:defRPr sz="9921"/>
            </a:lvl2pPr>
            <a:lvl3pPr marL="3239902" indent="0">
              <a:buNone/>
              <a:defRPr sz="8504"/>
            </a:lvl3pPr>
            <a:lvl4pPr marL="4859853" indent="0">
              <a:buNone/>
              <a:defRPr sz="7086"/>
            </a:lvl4pPr>
            <a:lvl5pPr marL="6479804" indent="0">
              <a:buNone/>
              <a:defRPr sz="7086"/>
            </a:lvl5pPr>
            <a:lvl6pPr marL="8099755" indent="0">
              <a:buNone/>
              <a:defRPr sz="7086"/>
            </a:lvl6pPr>
            <a:lvl7pPr marL="9719706" indent="0">
              <a:buNone/>
              <a:defRPr sz="7086"/>
            </a:lvl7pPr>
            <a:lvl8pPr marL="11339657" indent="0">
              <a:buNone/>
              <a:defRPr sz="7086"/>
            </a:lvl8pPr>
            <a:lvl9pPr marL="12959608" indent="0">
              <a:buNone/>
              <a:defRPr sz="7086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1671" y="12960191"/>
            <a:ext cx="10449614" cy="24010358"/>
          </a:xfrm>
        </p:spPr>
        <p:txBody>
          <a:bodyPr/>
          <a:lstStyle>
            <a:lvl1pPr marL="0" indent="0">
              <a:buNone/>
              <a:defRPr sz="5669"/>
            </a:lvl1pPr>
            <a:lvl2pPr marL="1619951" indent="0">
              <a:buNone/>
              <a:defRPr sz="4960"/>
            </a:lvl2pPr>
            <a:lvl3pPr marL="3239902" indent="0">
              <a:buNone/>
              <a:defRPr sz="4252"/>
            </a:lvl3pPr>
            <a:lvl4pPr marL="4859853" indent="0">
              <a:buNone/>
              <a:defRPr sz="3543"/>
            </a:lvl4pPr>
            <a:lvl5pPr marL="6479804" indent="0">
              <a:buNone/>
              <a:defRPr sz="3543"/>
            </a:lvl5pPr>
            <a:lvl6pPr marL="8099755" indent="0">
              <a:buNone/>
              <a:defRPr sz="3543"/>
            </a:lvl6pPr>
            <a:lvl7pPr marL="9719706" indent="0">
              <a:buNone/>
              <a:defRPr sz="3543"/>
            </a:lvl7pPr>
            <a:lvl8pPr marL="11339657" indent="0">
              <a:buNone/>
              <a:defRPr sz="3543"/>
            </a:lvl8pPr>
            <a:lvl9pPr marL="12959608" indent="0">
              <a:buNone/>
              <a:defRPr sz="3543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2/3/2024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81784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2/3/2024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41473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185742" y="2300034"/>
            <a:ext cx="6986096" cy="36610544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27453" y="2300034"/>
            <a:ext cx="20553298" cy="36610544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2/3/2024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91405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0386E0-117D-7561-EB22-1D1BB7167A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27020" y="2299383"/>
            <a:ext cx="27945251" cy="835030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642926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27451" y="2300044"/>
            <a:ext cx="27944386" cy="8350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27451" y="11500170"/>
            <a:ext cx="27944386" cy="27410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27451" y="40040601"/>
            <a:ext cx="728984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25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2/3/2024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732264" y="40040601"/>
            <a:ext cx="1093476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25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881997" y="40040601"/>
            <a:ext cx="728984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25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53200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3239902" rtl="0" eaLnBrk="1" latinLnBrk="0" hangingPunct="1">
        <a:lnSpc>
          <a:spcPct val="90000"/>
        </a:lnSpc>
        <a:spcBef>
          <a:spcPct val="0"/>
        </a:spcBef>
        <a:buNone/>
        <a:defRPr sz="1559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09976" indent="-809976" algn="l" defTabSz="3239902" rtl="0" eaLnBrk="1" latinLnBrk="0" hangingPunct="1">
        <a:lnSpc>
          <a:spcPct val="90000"/>
        </a:lnSpc>
        <a:spcBef>
          <a:spcPts val="3543"/>
        </a:spcBef>
        <a:buFont typeface="Arial" panose="020B0604020202020204" pitchFamily="34" charset="0"/>
        <a:buChar char="•"/>
        <a:defRPr sz="9921" kern="1200">
          <a:solidFill>
            <a:schemeClr val="tx1"/>
          </a:solidFill>
          <a:latin typeface="+mn-lt"/>
          <a:ea typeface="+mn-ea"/>
          <a:cs typeface="+mn-cs"/>
        </a:defRPr>
      </a:lvl1pPr>
      <a:lvl2pPr marL="2429927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8504" kern="1200">
          <a:solidFill>
            <a:schemeClr val="tx1"/>
          </a:solidFill>
          <a:latin typeface="+mn-lt"/>
          <a:ea typeface="+mn-ea"/>
          <a:cs typeface="+mn-cs"/>
        </a:defRPr>
      </a:lvl2pPr>
      <a:lvl3pPr marL="4049878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7086" kern="1200">
          <a:solidFill>
            <a:schemeClr val="tx1"/>
          </a:solidFill>
          <a:latin typeface="+mn-lt"/>
          <a:ea typeface="+mn-ea"/>
          <a:cs typeface="+mn-cs"/>
        </a:defRPr>
      </a:lvl3pPr>
      <a:lvl4pPr marL="5669829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4pPr>
      <a:lvl5pPr marL="7289780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5pPr>
      <a:lvl6pPr marL="8909731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6pPr>
      <a:lvl7pPr marL="10529682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7pPr>
      <a:lvl8pPr marL="12149633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8pPr>
      <a:lvl9pPr marL="13769584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1pPr>
      <a:lvl2pPr marL="1619951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2pPr>
      <a:lvl3pPr marL="3239902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3pPr>
      <a:lvl4pPr marL="4859853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4pPr>
      <a:lvl5pPr marL="6479804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5pPr>
      <a:lvl6pPr marL="8099755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6pPr>
      <a:lvl7pPr marL="9719706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7pPr>
      <a:lvl8pPr marL="11339657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8pPr>
      <a:lvl9pPr marL="12959608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3.jp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m 20">
            <a:extLst>
              <a:ext uri="{FF2B5EF4-FFF2-40B4-BE49-F238E27FC236}">
                <a16:creationId xmlns:a16="http://schemas.microsoft.com/office/drawing/2014/main" id="{31F680EE-33E0-1732-CF28-65CB26B714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42575678"/>
            <a:ext cx="32539576" cy="615173"/>
          </a:xfrm>
          <a:prstGeom prst="rect">
            <a:avLst/>
          </a:prstGeom>
        </p:spPr>
      </p:pic>
      <p:pic>
        <p:nvPicPr>
          <p:cNvPr id="19" name="Imagem 18">
            <a:extLst>
              <a:ext uri="{FF2B5EF4-FFF2-40B4-BE49-F238E27FC236}">
                <a16:creationId xmlns:a16="http://schemas.microsoft.com/office/drawing/2014/main" id="{B21469AF-F3B0-7356-105F-5C955A293B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066197" y="34443955"/>
            <a:ext cx="2221004" cy="168451"/>
          </a:xfrm>
          <a:prstGeom prst="rect">
            <a:avLst/>
          </a:prstGeom>
        </p:spPr>
      </p:pic>
      <p:pic>
        <p:nvPicPr>
          <p:cNvPr id="18" name="Imagem 17">
            <a:extLst>
              <a:ext uri="{FF2B5EF4-FFF2-40B4-BE49-F238E27FC236}">
                <a16:creationId xmlns:a16="http://schemas.microsoft.com/office/drawing/2014/main" id="{DF38263F-EBDD-B180-9A9A-E1230F92A5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3786" y="33767536"/>
            <a:ext cx="2221004" cy="176320"/>
          </a:xfrm>
          <a:prstGeom prst="rect">
            <a:avLst/>
          </a:prstGeom>
        </p:spPr>
      </p:pic>
      <p:sp>
        <p:nvSpPr>
          <p:cNvPr id="3086" name="Text Box 14">
            <a:extLst>
              <a:ext uri="{FF2B5EF4-FFF2-40B4-BE49-F238E27FC236}">
                <a16:creationId xmlns:a16="http://schemas.microsoft.com/office/drawing/2014/main" id="{49A8E0F6-06AA-698D-8649-5FB196B71E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33786" y="33505464"/>
            <a:ext cx="13110990" cy="71448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5251" tIns="44330" rIns="85251" bIns="4433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>
              <a:buClrTx/>
              <a:buFontTx/>
              <a:buNone/>
            </a:pPr>
            <a:r>
              <a:rPr lang="pt-BR" altLang="en-US" sz="4168" b="1" dirty="0">
                <a:solidFill>
                  <a:srgbClr val="1B71B8"/>
                </a:solidFill>
              </a:rPr>
              <a:t>                </a:t>
            </a:r>
            <a:r>
              <a:rPr lang="pt-BR" altLang="en-US" sz="4168" b="1" dirty="0">
                <a:solidFill>
                  <a:srgbClr val="00B050"/>
                </a:solidFill>
              </a:rPr>
              <a:t>METODOLOGIA</a:t>
            </a:r>
          </a:p>
          <a:p>
            <a:pPr algn="ctr">
              <a:buClrTx/>
              <a:buFontTx/>
              <a:buNone/>
            </a:pPr>
            <a:endParaRPr lang="pt-BR" altLang="en-US" sz="4168" dirty="0"/>
          </a:p>
          <a:p>
            <a:pPr>
              <a:buClrTx/>
              <a:buFontTx/>
              <a:buNone/>
            </a:pPr>
            <a:r>
              <a:rPr lang="pt-BR" altLang="en-US" sz="4168" dirty="0"/>
              <a:t>Texto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endParaRPr lang="pt-BR" altLang="en-US" sz="4168" dirty="0"/>
          </a:p>
          <a:p>
            <a:pPr>
              <a:buClrTx/>
              <a:buFontTx/>
              <a:buNone/>
            </a:pPr>
            <a:r>
              <a:rPr lang="pt-BR" altLang="en-US" sz="4168" dirty="0"/>
              <a:t>Texto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endParaRPr lang="pt-BR" altLang="en-US" sz="4168" dirty="0"/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BC2427A2-0DD0-9CDF-16EB-FD73485F3D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5666" y="9564293"/>
            <a:ext cx="2221004" cy="176320"/>
          </a:xfrm>
          <a:prstGeom prst="rect">
            <a:avLst/>
          </a:prstGeom>
        </p:spPr>
      </p:pic>
      <p:sp>
        <p:nvSpPr>
          <p:cNvPr id="3085" name="Text Box 13">
            <a:extLst>
              <a:ext uri="{FF2B5EF4-FFF2-40B4-BE49-F238E27FC236}">
                <a16:creationId xmlns:a16="http://schemas.microsoft.com/office/drawing/2014/main" id="{0081B192-434D-A51B-FD88-6DB8716597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5665" y="9255919"/>
            <a:ext cx="13110990" cy="10993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5251" tIns="44330" rIns="85251" bIns="4433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>
              <a:buClrTx/>
              <a:buFontTx/>
              <a:buNone/>
            </a:pPr>
            <a:r>
              <a:rPr lang="pt-BR" altLang="en-US" sz="4168" b="1" dirty="0">
                <a:solidFill>
                  <a:srgbClr val="1B71B8"/>
                </a:solidFill>
              </a:rPr>
              <a:t>                </a:t>
            </a:r>
            <a:r>
              <a:rPr lang="pt-BR" altLang="en-US" sz="4168" b="1" dirty="0">
                <a:solidFill>
                  <a:srgbClr val="00B050"/>
                </a:solidFill>
              </a:rPr>
              <a:t>INTRODUÇÃO</a:t>
            </a:r>
          </a:p>
          <a:p>
            <a:pPr>
              <a:buClrTx/>
              <a:buFontTx/>
              <a:buNone/>
            </a:pPr>
            <a:endParaRPr lang="pt-BR" altLang="en-US" sz="4168" dirty="0"/>
          </a:p>
          <a:p>
            <a:pPr>
              <a:buClrTx/>
              <a:buFontTx/>
              <a:buNone/>
            </a:pPr>
            <a:r>
              <a:rPr lang="pt-BR" altLang="en-US" sz="4168" dirty="0"/>
              <a:t>Texto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endParaRPr lang="pt-BR" altLang="en-US" sz="4168" dirty="0">
              <a:latin typeface="Times New Roman" panose="02020603050405020304" pitchFamily="18" charset="0"/>
            </a:endParaRP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8F57BE5F-EFF4-F343-1856-037332D5BE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090368" y="22078653"/>
            <a:ext cx="2221004" cy="176320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5D61AB5D-DB79-5F20-8A7B-A034F95DDF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5665" y="6681099"/>
            <a:ext cx="27850893" cy="1047145"/>
          </a:xfrm>
          <a:prstGeom prst="rect">
            <a:avLst/>
          </a:prstGeom>
        </p:spPr>
      </p:pic>
      <p:sp>
        <p:nvSpPr>
          <p:cNvPr id="3074" name="Text Box 2">
            <a:extLst>
              <a:ext uri="{FF2B5EF4-FFF2-40B4-BE49-F238E27FC236}">
                <a16:creationId xmlns:a16="http://schemas.microsoft.com/office/drawing/2014/main" id="{BCF4E36C-556B-8107-4417-23C0775F8C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26720" y="6733087"/>
            <a:ext cx="23614518" cy="9205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5251" tIns="44330" rIns="85251" bIns="4433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  <a:tab pos="13927138" algn="l"/>
                <a:tab pos="14376400" algn="l"/>
                <a:tab pos="14825663" algn="l"/>
                <a:tab pos="15274925" algn="l"/>
                <a:tab pos="15724188" algn="l"/>
                <a:tab pos="16173450" algn="l"/>
                <a:tab pos="16622713" algn="l"/>
                <a:tab pos="17071975" algn="l"/>
                <a:tab pos="17521238" algn="l"/>
                <a:tab pos="17970500" algn="l"/>
                <a:tab pos="18419763" algn="l"/>
                <a:tab pos="1886902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  <a:tab pos="13927138" algn="l"/>
                <a:tab pos="14376400" algn="l"/>
                <a:tab pos="14825663" algn="l"/>
                <a:tab pos="15274925" algn="l"/>
                <a:tab pos="15724188" algn="l"/>
                <a:tab pos="16173450" algn="l"/>
                <a:tab pos="16622713" algn="l"/>
                <a:tab pos="17071975" algn="l"/>
                <a:tab pos="17521238" algn="l"/>
                <a:tab pos="17970500" algn="l"/>
                <a:tab pos="18419763" algn="l"/>
                <a:tab pos="1886902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  <a:tab pos="13927138" algn="l"/>
                <a:tab pos="14376400" algn="l"/>
                <a:tab pos="14825663" algn="l"/>
                <a:tab pos="15274925" algn="l"/>
                <a:tab pos="15724188" algn="l"/>
                <a:tab pos="16173450" algn="l"/>
                <a:tab pos="16622713" algn="l"/>
                <a:tab pos="17071975" algn="l"/>
                <a:tab pos="17521238" algn="l"/>
                <a:tab pos="17970500" algn="l"/>
                <a:tab pos="18419763" algn="l"/>
                <a:tab pos="1886902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  <a:tab pos="13927138" algn="l"/>
                <a:tab pos="14376400" algn="l"/>
                <a:tab pos="14825663" algn="l"/>
                <a:tab pos="15274925" algn="l"/>
                <a:tab pos="15724188" algn="l"/>
                <a:tab pos="16173450" algn="l"/>
                <a:tab pos="16622713" algn="l"/>
                <a:tab pos="17071975" algn="l"/>
                <a:tab pos="17521238" algn="l"/>
                <a:tab pos="17970500" algn="l"/>
                <a:tab pos="18419763" algn="l"/>
                <a:tab pos="1886902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  <a:tab pos="13927138" algn="l"/>
                <a:tab pos="14376400" algn="l"/>
                <a:tab pos="14825663" algn="l"/>
                <a:tab pos="15274925" algn="l"/>
                <a:tab pos="15724188" algn="l"/>
                <a:tab pos="16173450" algn="l"/>
                <a:tab pos="16622713" algn="l"/>
                <a:tab pos="17071975" algn="l"/>
                <a:tab pos="17521238" algn="l"/>
                <a:tab pos="17970500" algn="l"/>
                <a:tab pos="18419763" algn="l"/>
                <a:tab pos="1886902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  <a:tab pos="13927138" algn="l"/>
                <a:tab pos="14376400" algn="l"/>
                <a:tab pos="14825663" algn="l"/>
                <a:tab pos="15274925" algn="l"/>
                <a:tab pos="15724188" algn="l"/>
                <a:tab pos="16173450" algn="l"/>
                <a:tab pos="16622713" algn="l"/>
                <a:tab pos="17071975" algn="l"/>
                <a:tab pos="17521238" algn="l"/>
                <a:tab pos="17970500" algn="l"/>
                <a:tab pos="18419763" algn="l"/>
                <a:tab pos="1886902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  <a:tab pos="13927138" algn="l"/>
                <a:tab pos="14376400" algn="l"/>
                <a:tab pos="14825663" algn="l"/>
                <a:tab pos="15274925" algn="l"/>
                <a:tab pos="15724188" algn="l"/>
                <a:tab pos="16173450" algn="l"/>
                <a:tab pos="16622713" algn="l"/>
                <a:tab pos="17071975" algn="l"/>
                <a:tab pos="17521238" algn="l"/>
                <a:tab pos="17970500" algn="l"/>
                <a:tab pos="18419763" algn="l"/>
                <a:tab pos="1886902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  <a:tab pos="13927138" algn="l"/>
                <a:tab pos="14376400" algn="l"/>
                <a:tab pos="14825663" algn="l"/>
                <a:tab pos="15274925" algn="l"/>
                <a:tab pos="15724188" algn="l"/>
                <a:tab pos="16173450" algn="l"/>
                <a:tab pos="16622713" algn="l"/>
                <a:tab pos="17071975" algn="l"/>
                <a:tab pos="17521238" algn="l"/>
                <a:tab pos="17970500" algn="l"/>
                <a:tab pos="18419763" algn="l"/>
                <a:tab pos="1886902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  <a:tab pos="13927138" algn="l"/>
                <a:tab pos="14376400" algn="l"/>
                <a:tab pos="14825663" algn="l"/>
                <a:tab pos="15274925" algn="l"/>
                <a:tab pos="15724188" algn="l"/>
                <a:tab pos="16173450" algn="l"/>
                <a:tab pos="16622713" algn="l"/>
                <a:tab pos="17071975" algn="l"/>
                <a:tab pos="17521238" algn="l"/>
                <a:tab pos="17970500" algn="l"/>
                <a:tab pos="18419763" algn="l"/>
                <a:tab pos="1886902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>
              <a:spcBef>
                <a:spcPts val="2485"/>
              </a:spcBef>
              <a:buClrTx/>
            </a:pPr>
            <a:r>
              <a:rPr lang="pt-BR" altLang="en-US" sz="5400" b="1" dirty="0">
                <a:solidFill>
                  <a:schemeClr val="bg1"/>
                </a:solidFill>
              </a:rPr>
              <a:t>TÍTULO DO TRABALHO</a:t>
            </a:r>
            <a:endParaRPr lang="pt-BR" altLang="en-US" sz="3978" b="1" dirty="0"/>
          </a:p>
        </p:txBody>
      </p:sp>
      <p:sp>
        <p:nvSpPr>
          <p:cNvPr id="3075" name="Text Box 3">
            <a:extLst>
              <a:ext uri="{FF2B5EF4-FFF2-40B4-BE49-F238E27FC236}">
                <a16:creationId xmlns:a16="http://schemas.microsoft.com/office/drawing/2014/main" id="{320C2DF9-3209-0DDC-8992-FF0496D623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61532" y="7802879"/>
            <a:ext cx="21007057" cy="4976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5251" tIns="44330" rIns="85251" bIns="4433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  <a:tab pos="13927138" algn="l"/>
                <a:tab pos="14376400" algn="l"/>
                <a:tab pos="14825663" algn="l"/>
                <a:tab pos="15274925" algn="l"/>
                <a:tab pos="15724188" algn="l"/>
                <a:tab pos="16173450" algn="l"/>
                <a:tab pos="16622713" algn="l"/>
                <a:tab pos="17071975" algn="l"/>
                <a:tab pos="17521238" algn="l"/>
                <a:tab pos="17970500" algn="l"/>
                <a:tab pos="18419763" algn="l"/>
                <a:tab pos="1886902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  <a:tab pos="13927138" algn="l"/>
                <a:tab pos="14376400" algn="l"/>
                <a:tab pos="14825663" algn="l"/>
                <a:tab pos="15274925" algn="l"/>
                <a:tab pos="15724188" algn="l"/>
                <a:tab pos="16173450" algn="l"/>
                <a:tab pos="16622713" algn="l"/>
                <a:tab pos="17071975" algn="l"/>
                <a:tab pos="17521238" algn="l"/>
                <a:tab pos="17970500" algn="l"/>
                <a:tab pos="18419763" algn="l"/>
                <a:tab pos="1886902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  <a:tab pos="13927138" algn="l"/>
                <a:tab pos="14376400" algn="l"/>
                <a:tab pos="14825663" algn="l"/>
                <a:tab pos="15274925" algn="l"/>
                <a:tab pos="15724188" algn="l"/>
                <a:tab pos="16173450" algn="l"/>
                <a:tab pos="16622713" algn="l"/>
                <a:tab pos="17071975" algn="l"/>
                <a:tab pos="17521238" algn="l"/>
                <a:tab pos="17970500" algn="l"/>
                <a:tab pos="18419763" algn="l"/>
                <a:tab pos="1886902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  <a:tab pos="13927138" algn="l"/>
                <a:tab pos="14376400" algn="l"/>
                <a:tab pos="14825663" algn="l"/>
                <a:tab pos="15274925" algn="l"/>
                <a:tab pos="15724188" algn="l"/>
                <a:tab pos="16173450" algn="l"/>
                <a:tab pos="16622713" algn="l"/>
                <a:tab pos="17071975" algn="l"/>
                <a:tab pos="17521238" algn="l"/>
                <a:tab pos="17970500" algn="l"/>
                <a:tab pos="18419763" algn="l"/>
                <a:tab pos="1886902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  <a:tab pos="13927138" algn="l"/>
                <a:tab pos="14376400" algn="l"/>
                <a:tab pos="14825663" algn="l"/>
                <a:tab pos="15274925" algn="l"/>
                <a:tab pos="15724188" algn="l"/>
                <a:tab pos="16173450" algn="l"/>
                <a:tab pos="16622713" algn="l"/>
                <a:tab pos="17071975" algn="l"/>
                <a:tab pos="17521238" algn="l"/>
                <a:tab pos="17970500" algn="l"/>
                <a:tab pos="18419763" algn="l"/>
                <a:tab pos="1886902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  <a:tab pos="13927138" algn="l"/>
                <a:tab pos="14376400" algn="l"/>
                <a:tab pos="14825663" algn="l"/>
                <a:tab pos="15274925" algn="l"/>
                <a:tab pos="15724188" algn="l"/>
                <a:tab pos="16173450" algn="l"/>
                <a:tab pos="16622713" algn="l"/>
                <a:tab pos="17071975" algn="l"/>
                <a:tab pos="17521238" algn="l"/>
                <a:tab pos="17970500" algn="l"/>
                <a:tab pos="18419763" algn="l"/>
                <a:tab pos="1886902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  <a:tab pos="13927138" algn="l"/>
                <a:tab pos="14376400" algn="l"/>
                <a:tab pos="14825663" algn="l"/>
                <a:tab pos="15274925" algn="l"/>
                <a:tab pos="15724188" algn="l"/>
                <a:tab pos="16173450" algn="l"/>
                <a:tab pos="16622713" algn="l"/>
                <a:tab pos="17071975" algn="l"/>
                <a:tab pos="17521238" algn="l"/>
                <a:tab pos="17970500" algn="l"/>
                <a:tab pos="18419763" algn="l"/>
                <a:tab pos="1886902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  <a:tab pos="13927138" algn="l"/>
                <a:tab pos="14376400" algn="l"/>
                <a:tab pos="14825663" algn="l"/>
                <a:tab pos="15274925" algn="l"/>
                <a:tab pos="15724188" algn="l"/>
                <a:tab pos="16173450" algn="l"/>
                <a:tab pos="16622713" algn="l"/>
                <a:tab pos="17071975" algn="l"/>
                <a:tab pos="17521238" algn="l"/>
                <a:tab pos="17970500" algn="l"/>
                <a:tab pos="18419763" algn="l"/>
                <a:tab pos="1886902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  <a:tab pos="13927138" algn="l"/>
                <a:tab pos="14376400" algn="l"/>
                <a:tab pos="14825663" algn="l"/>
                <a:tab pos="15274925" algn="l"/>
                <a:tab pos="15724188" algn="l"/>
                <a:tab pos="16173450" algn="l"/>
                <a:tab pos="16622713" algn="l"/>
                <a:tab pos="17071975" algn="l"/>
                <a:tab pos="17521238" algn="l"/>
                <a:tab pos="17970500" algn="l"/>
                <a:tab pos="18419763" algn="l"/>
                <a:tab pos="1886902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>
              <a:spcBef>
                <a:spcPts val="1658"/>
              </a:spcBef>
              <a:buClrTx/>
            </a:pPr>
            <a:r>
              <a:rPr lang="pt-BR" altLang="en-US" sz="2652" b="1" baseline="30000" dirty="0">
                <a:latin typeface="Futura Md BT" pitchFamily="32" charset="0"/>
                <a:cs typeface="Times New Roman" panose="02020603050405020304" pitchFamily="18" charset="0"/>
              </a:rPr>
              <a:t> </a:t>
            </a:r>
            <a:r>
              <a:rPr lang="pt-BR" altLang="en-US" sz="2652" b="1" dirty="0">
                <a:latin typeface="Futura Md BT" pitchFamily="32" charset="0"/>
                <a:cs typeface="Times New Roman" panose="02020603050405020304" pitchFamily="18" charset="0"/>
              </a:rPr>
              <a:t>  AUTOR</a:t>
            </a:r>
            <a:r>
              <a:rPr lang="pt-BR" altLang="en-US" sz="2652" b="1" baseline="30000" dirty="0">
                <a:latin typeface="Futura Md BT" pitchFamily="32" charset="0"/>
                <a:cs typeface="Times New Roman" panose="02020603050405020304" pitchFamily="18" charset="0"/>
              </a:rPr>
              <a:t>1</a:t>
            </a:r>
            <a:r>
              <a:rPr lang="pt-BR" altLang="en-US" sz="2652" b="1" dirty="0">
                <a:latin typeface="Futura Md BT" pitchFamily="32" charset="0"/>
                <a:cs typeface="Times New Roman" panose="02020603050405020304" pitchFamily="18" charset="0"/>
              </a:rPr>
              <a:t>; AUTOR</a:t>
            </a:r>
            <a:r>
              <a:rPr lang="pt-BR" altLang="en-US" sz="2652" b="1" baseline="30000" dirty="0">
                <a:latin typeface="Futura Md BT" pitchFamily="32" charset="0"/>
                <a:cs typeface="Times New Roman" panose="02020603050405020304" pitchFamily="18" charset="0"/>
              </a:rPr>
              <a:t>2</a:t>
            </a:r>
            <a:r>
              <a:rPr lang="pt-BR" altLang="en-US" sz="2652" b="1" dirty="0">
                <a:latin typeface="Futura Md BT" pitchFamily="32" charset="0"/>
                <a:cs typeface="Times New Roman" panose="02020603050405020304" pitchFamily="18" charset="0"/>
              </a:rPr>
              <a:t>;</a:t>
            </a:r>
            <a:r>
              <a:rPr lang="pt-BR" altLang="en-US" sz="2652" b="1" baseline="30000" dirty="0">
                <a:latin typeface="Futura Md BT" pitchFamily="32" charset="0"/>
                <a:cs typeface="Times New Roman" panose="02020603050405020304" pitchFamily="18" charset="0"/>
              </a:rPr>
              <a:t> </a:t>
            </a:r>
            <a:r>
              <a:rPr lang="pt-BR" altLang="en-US" sz="2652" b="1">
                <a:latin typeface="Futura Md BT" pitchFamily="32" charset="0"/>
                <a:cs typeface="Times New Roman" panose="02020603050405020304" pitchFamily="18" charset="0"/>
              </a:rPr>
              <a:t>AUTOR³</a:t>
            </a:r>
            <a:r>
              <a:rPr lang="pt-BR" altLang="en-US" sz="2652" b="1" smtClean="0">
                <a:latin typeface="Futura Md BT" pitchFamily="32" charset="0"/>
                <a:cs typeface="Times New Roman" panose="02020603050405020304" pitchFamily="18" charset="0"/>
              </a:rPr>
              <a:t>;</a:t>
            </a:r>
            <a:endParaRPr lang="pt-BR" altLang="en-US" sz="2652" b="1" baseline="30000" dirty="0">
              <a:latin typeface="Futura Md BT" pitchFamily="32" charset="0"/>
              <a:cs typeface="Times New Roman" panose="02020603050405020304" pitchFamily="18" charset="0"/>
            </a:endParaRPr>
          </a:p>
        </p:txBody>
      </p:sp>
      <p:sp>
        <p:nvSpPr>
          <p:cNvPr id="3076" name="Text Box 4">
            <a:extLst>
              <a:ext uri="{FF2B5EF4-FFF2-40B4-BE49-F238E27FC236}">
                <a16:creationId xmlns:a16="http://schemas.microsoft.com/office/drawing/2014/main" id="{7859C545-A0C9-0621-8729-C3EC371916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13716" y="41178181"/>
            <a:ext cx="13012263" cy="1313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85251" tIns="44330" rIns="85251" bIns="4433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  <a:tab pos="13927138" algn="l"/>
                <a:tab pos="14376400" algn="l"/>
                <a:tab pos="14825663" algn="l"/>
                <a:tab pos="15274925" algn="l"/>
                <a:tab pos="15724188" algn="l"/>
                <a:tab pos="16173450" algn="l"/>
                <a:tab pos="16622713" algn="l"/>
                <a:tab pos="17071975" algn="l"/>
                <a:tab pos="17521238" algn="l"/>
                <a:tab pos="17970500" algn="l"/>
                <a:tab pos="18419763" algn="l"/>
                <a:tab pos="1886902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  <a:tab pos="13927138" algn="l"/>
                <a:tab pos="14376400" algn="l"/>
                <a:tab pos="14825663" algn="l"/>
                <a:tab pos="15274925" algn="l"/>
                <a:tab pos="15724188" algn="l"/>
                <a:tab pos="16173450" algn="l"/>
                <a:tab pos="16622713" algn="l"/>
                <a:tab pos="17071975" algn="l"/>
                <a:tab pos="17521238" algn="l"/>
                <a:tab pos="17970500" algn="l"/>
                <a:tab pos="18419763" algn="l"/>
                <a:tab pos="1886902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  <a:tab pos="13927138" algn="l"/>
                <a:tab pos="14376400" algn="l"/>
                <a:tab pos="14825663" algn="l"/>
                <a:tab pos="15274925" algn="l"/>
                <a:tab pos="15724188" algn="l"/>
                <a:tab pos="16173450" algn="l"/>
                <a:tab pos="16622713" algn="l"/>
                <a:tab pos="17071975" algn="l"/>
                <a:tab pos="17521238" algn="l"/>
                <a:tab pos="17970500" algn="l"/>
                <a:tab pos="18419763" algn="l"/>
                <a:tab pos="1886902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  <a:tab pos="13927138" algn="l"/>
                <a:tab pos="14376400" algn="l"/>
                <a:tab pos="14825663" algn="l"/>
                <a:tab pos="15274925" algn="l"/>
                <a:tab pos="15724188" algn="l"/>
                <a:tab pos="16173450" algn="l"/>
                <a:tab pos="16622713" algn="l"/>
                <a:tab pos="17071975" algn="l"/>
                <a:tab pos="17521238" algn="l"/>
                <a:tab pos="17970500" algn="l"/>
                <a:tab pos="18419763" algn="l"/>
                <a:tab pos="1886902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  <a:tab pos="13927138" algn="l"/>
                <a:tab pos="14376400" algn="l"/>
                <a:tab pos="14825663" algn="l"/>
                <a:tab pos="15274925" algn="l"/>
                <a:tab pos="15724188" algn="l"/>
                <a:tab pos="16173450" algn="l"/>
                <a:tab pos="16622713" algn="l"/>
                <a:tab pos="17071975" algn="l"/>
                <a:tab pos="17521238" algn="l"/>
                <a:tab pos="17970500" algn="l"/>
                <a:tab pos="18419763" algn="l"/>
                <a:tab pos="1886902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  <a:tab pos="13927138" algn="l"/>
                <a:tab pos="14376400" algn="l"/>
                <a:tab pos="14825663" algn="l"/>
                <a:tab pos="15274925" algn="l"/>
                <a:tab pos="15724188" algn="l"/>
                <a:tab pos="16173450" algn="l"/>
                <a:tab pos="16622713" algn="l"/>
                <a:tab pos="17071975" algn="l"/>
                <a:tab pos="17521238" algn="l"/>
                <a:tab pos="17970500" algn="l"/>
                <a:tab pos="18419763" algn="l"/>
                <a:tab pos="1886902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  <a:tab pos="13927138" algn="l"/>
                <a:tab pos="14376400" algn="l"/>
                <a:tab pos="14825663" algn="l"/>
                <a:tab pos="15274925" algn="l"/>
                <a:tab pos="15724188" algn="l"/>
                <a:tab pos="16173450" algn="l"/>
                <a:tab pos="16622713" algn="l"/>
                <a:tab pos="17071975" algn="l"/>
                <a:tab pos="17521238" algn="l"/>
                <a:tab pos="17970500" algn="l"/>
                <a:tab pos="18419763" algn="l"/>
                <a:tab pos="1886902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  <a:tab pos="13927138" algn="l"/>
                <a:tab pos="14376400" algn="l"/>
                <a:tab pos="14825663" algn="l"/>
                <a:tab pos="15274925" algn="l"/>
                <a:tab pos="15724188" algn="l"/>
                <a:tab pos="16173450" algn="l"/>
                <a:tab pos="16622713" algn="l"/>
                <a:tab pos="17071975" algn="l"/>
                <a:tab pos="17521238" algn="l"/>
                <a:tab pos="17970500" algn="l"/>
                <a:tab pos="18419763" algn="l"/>
                <a:tab pos="1886902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  <a:tab pos="13927138" algn="l"/>
                <a:tab pos="14376400" algn="l"/>
                <a:tab pos="14825663" algn="l"/>
                <a:tab pos="15274925" algn="l"/>
                <a:tab pos="15724188" algn="l"/>
                <a:tab pos="16173450" algn="l"/>
                <a:tab pos="16622713" algn="l"/>
                <a:tab pos="17071975" algn="l"/>
                <a:tab pos="17521238" algn="l"/>
                <a:tab pos="17970500" algn="l"/>
                <a:tab pos="18419763" algn="l"/>
                <a:tab pos="1886902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>
              <a:buClrTx/>
              <a:buFontTx/>
              <a:buNone/>
            </a:pPr>
            <a:r>
              <a:rPr lang="pt-BR" altLang="en-US" sz="2652" baseline="30000" dirty="0">
                <a:latin typeface="Garamond" panose="02020404030301010803" pitchFamily="18" charset="0"/>
                <a:cs typeface="Times New Roman" panose="02020603050405020304" pitchFamily="18" charset="0"/>
              </a:rPr>
              <a:t>1 </a:t>
            </a:r>
            <a:r>
              <a:rPr lang="pt-BR" altLang="en-US" sz="2652" dirty="0"/>
              <a:t>Titulação acadêmica, instituição, Campus, contato: xxxx@uffs.edu.br</a:t>
            </a:r>
          </a:p>
          <a:p>
            <a:pPr>
              <a:buClrTx/>
              <a:buFontTx/>
              <a:buNone/>
            </a:pPr>
            <a:r>
              <a:rPr lang="pt-BR" altLang="en-US" sz="2652" baseline="30000" dirty="0">
                <a:latin typeface="Garamond" panose="02020404030301010803" pitchFamily="18" charset="0"/>
                <a:cs typeface="Times New Roman" panose="02020603050405020304" pitchFamily="18" charset="0"/>
              </a:rPr>
              <a:t>2</a:t>
            </a:r>
            <a:r>
              <a:rPr lang="pt-BR" altLang="en-US" sz="2652" dirty="0">
                <a:latin typeface="Garamond" panose="02020404030301010803" pitchFamily="18" charset="0"/>
                <a:cs typeface="Times New Roman" panose="02020603050405020304" pitchFamily="18" charset="0"/>
              </a:rPr>
              <a:t> </a:t>
            </a:r>
            <a:r>
              <a:rPr lang="pt-BR" altLang="en-US" sz="2652" dirty="0"/>
              <a:t>Titulação acadêmica, instituição, Campus, bolsista (se for, informar o tipo de bolsa), contato: xxxx@uffs.edu.br</a:t>
            </a:r>
          </a:p>
        </p:txBody>
      </p:sp>
      <p:sp>
        <p:nvSpPr>
          <p:cNvPr id="3077" name="Text Box 5">
            <a:extLst>
              <a:ext uri="{FF2B5EF4-FFF2-40B4-BE49-F238E27FC236}">
                <a16:creationId xmlns:a16="http://schemas.microsoft.com/office/drawing/2014/main" id="{5D2A4427-5C93-FC65-72E0-61803865E6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5665" y="21162601"/>
            <a:ext cx="13110990" cy="10993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5251" tIns="44330" rIns="85251" bIns="4433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r>
              <a:rPr lang="pt-BR" altLang="en-US" sz="4168" b="1" dirty="0">
                <a:solidFill>
                  <a:srgbClr val="1B71B8"/>
                </a:solidFill>
              </a:rPr>
              <a:t>                </a:t>
            </a:r>
            <a:r>
              <a:rPr lang="pt-BR" altLang="en-US" sz="4168" b="1" dirty="0">
                <a:solidFill>
                  <a:srgbClr val="00B050"/>
                </a:solidFill>
              </a:rPr>
              <a:t>OBJETIVOS</a:t>
            </a:r>
          </a:p>
          <a:p>
            <a:pPr algn="ctr"/>
            <a:endParaRPr lang="pt-BR" altLang="en-US" sz="4168" dirty="0"/>
          </a:p>
          <a:p>
            <a:pPr>
              <a:buClrTx/>
              <a:buFontTx/>
              <a:buNone/>
            </a:pPr>
            <a:r>
              <a:rPr lang="pt-BR" altLang="en-US" sz="4168" dirty="0"/>
              <a:t>Texto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endParaRPr lang="pt-BR" altLang="en-US" sz="4168" dirty="0">
              <a:latin typeface="Times New Roman" panose="02020603050405020304" pitchFamily="18" charset="0"/>
            </a:endParaRPr>
          </a:p>
        </p:txBody>
      </p:sp>
      <p:sp>
        <p:nvSpPr>
          <p:cNvPr id="3078" name="Text Box 6">
            <a:extLst>
              <a:ext uri="{FF2B5EF4-FFF2-40B4-BE49-F238E27FC236}">
                <a16:creationId xmlns:a16="http://schemas.microsoft.com/office/drawing/2014/main" id="{C175528B-ACA8-D8E9-0810-0CC4572129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073310" y="34133103"/>
            <a:ext cx="13727518" cy="46919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5251" tIns="44330" rIns="85251" bIns="4433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  <a:tab pos="13927138" algn="l"/>
                <a:tab pos="14376400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  <a:tab pos="13927138" algn="l"/>
                <a:tab pos="14376400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  <a:tab pos="13927138" algn="l"/>
                <a:tab pos="14376400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  <a:tab pos="13927138" algn="l"/>
                <a:tab pos="14376400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  <a:tab pos="13927138" algn="l"/>
                <a:tab pos="14376400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  <a:tab pos="13927138" algn="l"/>
                <a:tab pos="14376400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  <a:tab pos="13927138" algn="l"/>
                <a:tab pos="14376400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  <a:tab pos="13927138" algn="l"/>
                <a:tab pos="14376400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  <a:tab pos="13927138" algn="l"/>
                <a:tab pos="14376400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>
              <a:buClrTx/>
              <a:buFontTx/>
              <a:buNone/>
            </a:pPr>
            <a:r>
              <a:rPr lang="pt-BR" altLang="en-US" sz="4168" b="1" dirty="0">
                <a:solidFill>
                  <a:srgbClr val="1B71B8"/>
                </a:solidFill>
              </a:rPr>
              <a:t>                </a:t>
            </a:r>
            <a:r>
              <a:rPr lang="pt-BR" altLang="en-US" sz="4168" b="1" dirty="0">
                <a:solidFill>
                  <a:srgbClr val="00B050"/>
                </a:solidFill>
              </a:rPr>
              <a:t>REFERÊNCIAS </a:t>
            </a:r>
          </a:p>
          <a:p>
            <a:pPr>
              <a:buClrTx/>
              <a:buFontTx/>
              <a:buNone/>
            </a:pPr>
            <a:endParaRPr lang="pt-BR" altLang="en-US" sz="3031" b="1" dirty="0">
              <a:cs typeface="Times New Roman" panose="02020603050405020304" pitchFamily="18" charset="0"/>
            </a:endParaRPr>
          </a:p>
          <a:p>
            <a:pPr algn="just">
              <a:buClrTx/>
              <a:buFontTx/>
              <a:buNone/>
            </a:pPr>
            <a:r>
              <a:rPr lang="pt-BR" altLang="en-US" sz="2400" dirty="0">
                <a:cs typeface="Times New Roman" panose="02020603050405020304" pitchFamily="18" charset="0"/>
              </a:rPr>
              <a:t> </a:t>
            </a:r>
            <a:endParaRPr lang="pt-BR" altLang="en-US" sz="2270" dirty="0">
              <a:cs typeface="Times New Roman" panose="02020603050405020304" pitchFamily="18" charset="0"/>
            </a:endParaRPr>
          </a:p>
          <a:p>
            <a:r>
              <a:rPr lang="pt-BR" sz="2270" dirty="0"/>
              <a:t>SOBRENOME, Nome. </a:t>
            </a:r>
            <a:r>
              <a:rPr lang="pt-BR" sz="2270" b="1" dirty="0"/>
              <a:t>Título da obra</a:t>
            </a:r>
            <a:r>
              <a:rPr lang="pt-BR" sz="2270" dirty="0"/>
              <a:t>. Cidade: Editora, ano. </a:t>
            </a:r>
          </a:p>
          <a:p>
            <a:pPr algn="just">
              <a:buClrTx/>
              <a:buFontTx/>
              <a:buNone/>
            </a:pPr>
            <a:r>
              <a:rPr lang="pt-BR" altLang="en-US" sz="2270" dirty="0" smtClean="0">
                <a:cs typeface="Times New Roman" panose="02020603050405020304" pitchFamily="18" charset="0"/>
              </a:rPr>
              <a:t> </a:t>
            </a:r>
          </a:p>
          <a:p>
            <a:r>
              <a:rPr lang="pt-BR" sz="2270" dirty="0"/>
              <a:t>SOBRENOME, Nome. </a:t>
            </a:r>
            <a:r>
              <a:rPr lang="pt-BR" sz="2270" b="1" dirty="0"/>
              <a:t>Título da obra</a:t>
            </a:r>
            <a:r>
              <a:rPr lang="pt-BR" sz="2270" dirty="0"/>
              <a:t>. Cidade: Editora, ano. </a:t>
            </a:r>
          </a:p>
          <a:p>
            <a:r>
              <a:rPr lang="pt-BR" sz="2270" dirty="0"/>
              <a:t> </a:t>
            </a:r>
          </a:p>
          <a:p>
            <a:r>
              <a:rPr lang="pt-BR" sz="2270" dirty="0"/>
              <a:t>SOBRENOME, Nome. Título do capítulo. In: SOBRENOME, Nome. </a:t>
            </a:r>
            <a:r>
              <a:rPr lang="pt-BR" sz="2270" b="1" dirty="0"/>
              <a:t>Título da obra</a:t>
            </a:r>
            <a:r>
              <a:rPr lang="pt-BR" sz="2270" dirty="0"/>
              <a:t>. Cidade: Editora, ano. páginas </a:t>
            </a:r>
            <a:r>
              <a:rPr lang="pt-BR" sz="2270" dirty="0" err="1"/>
              <a:t>xx-yy</a:t>
            </a:r>
            <a:r>
              <a:rPr lang="pt-BR" sz="2270" dirty="0"/>
              <a:t>.</a:t>
            </a:r>
          </a:p>
          <a:p>
            <a:r>
              <a:rPr lang="pt-BR" sz="2270" dirty="0"/>
              <a:t> </a:t>
            </a:r>
          </a:p>
          <a:p>
            <a:r>
              <a:rPr lang="pt-BR" sz="2270" dirty="0"/>
              <a:t>SOBRENOME, Nome. Título do artigo. </a:t>
            </a:r>
            <a:r>
              <a:rPr lang="pt-BR" sz="2270" b="1" dirty="0"/>
              <a:t>Título da Revista</a:t>
            </a:r>
            <a:r>
              <a:rPr lang="pt-BR" sz="2270" dirty="0"/>
              <a:t>, Cidade, v. (volume), n. (número), p. (x-y), (mês e) ano. Disponível em: (URL do site). Acesso em: dia, mês e ano. Ex.: 18 jun. 2023.  </a:t>
            </a:r>
          </a:p>
        </p:txBody>
      </p:sp>
      <p:sp>
        <p:nvSpPr>
          <p:cNvPr id="3079" name="Rectangle 7">
            <a:extLst>
              <a:ext uri="{FF2B5EF4-FFF2-40B4-BE49-F238E27FC236}">
                <a16:creationId xmlns:a16="http://schemas.microsoft.com/office/drawing/2014/main" id="{33D54E95-C632-27B2-DBA5-F7C84E6071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96244" y="16494919"/>
            <a:ext cx="12917379" cy="4434488"/>
          </a:xfrm>
          <a:prstGeom prst="rect">
            <a:avLst/>
          </a:prstGeom>
          <a:solidFill>
            <a:srgbClr val="BBE0E3"/>
          </a:solidFill>
          <a:ln w="9360" cap="sq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8046"/>
          </a:p>
        </p:txBody>
      </p:sp>
      <p:sp>
        <p:nvSpPr>
          <p:cNvPr id="3080" name="Text Box 8">
            <a:extLst>
              <a:ext uri="{FF2B5EF4-FFF2-40B4-BE49-F238E27FC236}">
                <a16:creationId xmlns:a16="http://schemas.microsoft.com/office/drawing/2014/main" id="{2EAA4BCC-C7A4-EFF5-C4F2-4144F9AB65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880811" y="20951965"/>
            <a:ext cx="3629845" cy="4539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5251" tIns="44330" rIns="85251" bIns="4433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>
              <a:buClrTx/>
              <a:buFontTx/>
              <a:buNone/>
            </a:pPr>
            <a:r>
              <a:rPr lang="pt-BR" altLang="en-US" sz="2368">
                <a:latin typeface="Times New Roman" panose="02020603050405020304" pitchFamily="18" charset="0"/>
              </a:rPr>
              <a:t>Figura 4. Legenda da figura </a:t>
            </a:r>
          </a:p>
        </p:txBody>
      </p:sp>
      <p:sp>
        <p:nvSpPr>
          <p:cNvPr id="3081" name="Rectangle 9">
            <a:extLst>
              <a:ext uri="{FF2B5EF4-FFF2-40B4-BE49-F238E27FC236}">
                <a16:creationId xmlns:a16="http://schemas.microsoft.com/office/drawing/2014/main" id="{DD23B764-A203-D646-44EA-E92E9A6A8A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74060" y="29798802"/>
            <a:ext cx="5138232" cy="3368347"/>
          </a:xfrm>
          <a:prstGeom prst="rect">
            <a:avLst/>
          </a:prstGeom>
          <a:solidFill>
            <a:srgbClr val="BBE0E3"/>
          </a:solidFill>
          <a:ln w="9360" cap="sq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8046"/>
          </a:p>
        </p:txBody>
      </p:sp>
      <p:sp>
        <p:nvSpPr>
          <p:cNvPr id="3082" name="Rectangle 10">
            <a:extLst>
              <a:ext uri="{FF2B5EF4-FFF2-40B4-BE49-F238E27FC236}">
                <a16:creationId xmlns:a16="http://schemas.microsoft.com/office/drawing/2014/main" id="{F96239E1-F2CB-459C-A4FA-AE49584AB6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858124" y="29798802"/>
            <a:ext cx="6255499" cy="3368347"/>
          </a:xfrm>
          <a:prstGeom prst="rect">
            <a:avLst/>
          </a:prstGeom>
          <a:solidFill>
            <a:srgbClr val="BBE0E3"/>
          </a:solidFill>
          <a:ln w="9360" cap="sq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8046"/>
          </a:p>
        </p:txBody>
      </p:sp>
      <p:sp>
        <p:nvSpPr>
          <p:cNvPr id="3083" name="Text Box 11">
            <a:extLst>
              <a:ext uri="{FF2B5EF4-FFF2-40B4-BE49-F238E27FC236}">
                <a16:creationId xmlns:a16="http://schemas.microsoft.com/office/drawing/2014/main" id="{F9D0FCFB-4DC9-F500-E123-35994D5D46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092857" y="33135570"/>
            <a:ext cx="3629845" cy="4539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5251" tIns="44330" rIns="85251" bIns="4433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>
              <a:buClrTx/>
              <a:buFontTx/>
              <a:buNone/>
            </a:pPr>
            <a:r>
              <a:rPr lang="pt-BR" altLang="en-US" sz="2368">
                <a:latin typeface="Times New Roman" panose="02020603050405020304" pitchFamily="18" charset="0"/>
              </a:rPr>
              <a:t>Figura 5. Legenda da figura </a:t>
            </a:r>
          </a:p>
        </p:txBody>
      </p:sp>
      <p:sp>
        <p:nvSpPr>
          <p:cNvPr id="3084" name="Text Box 12">
            <a:extLst>
              <a:ext uri="{FF2B5EF4-FFF2-40B4-BE49-F238E27FC236}">
                <a16:creationId xmlns:a16="http://schemas.microsoft.com/office/drawing/2014/main" id="{3CDE3478-B4CD-B599-BCED-EAD321C9B5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776920" y="33272410"/>
            <a:ext cx="3629845" cy="4539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5251" tIns="44330" rIns="85251" bIns="4433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>
              <a:buClrTx/>
              <a:buFontTx/>
              <a:buNone/>
            </a:pPr>
            <a:r>
              <a:rPr lang="pt-BR" altLang="en-US" sz="2368">
                <a:latin typeface="Times New Roman" panose="02020603050405020304" pitchFamily="18" charset="0"/>
              </a:rPr>
              <a:t>Figura 6. Legenda da figura </a:t>
            </a:r>
          </a:p>
        </p:txBody>
      </p:sp>
      <p:sp>
        <p:nvSpPr>
          <p:cNvPr id="3087" name="Text Box 15">
            <a:extLst>
              <a:ext uri="{FF2B5EF4-FFF2-40B4-BE49-F238E27FC236}">
                <a16:creationId xmlns:a16="http://schemas.microsoft.com/office/drawing/2014/main" id="{5FEBC72A-2A22-428C-4D4C-AD398BF021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164875" y="9248396"/>
            <a:ext cx="13110989" cy="65034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5251" tIns="44330" rIns="85251" bIns="4433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>
              <a:buClrTx/>
              <a:buFontTx/>
              <a:buNone/>
            </a:pPr>
            <a:r>
              <a:rPr lang="pt-BR" altLang="en-US" sz="4168" b="1" dirty="0">
                <a:solidFill>
                  <a:srgbClr val="1B71B8"/>
                </a:solidFill>
              </a:rPr>
              <a:t>                </a:t>
            </a:r>
            <a:r>
              <a:rPr lang="pt-BR" altLang="en-US" sz="4168" b="1" dirty="0">
                <a:solidFill>
                  <a:srgbClr val="00B050"/>
                </a:solidFill>
              </a:rPr>
              <a:t>RESULTADOS E DISCUSSÃO</a:t>
            </a:r>
          </a:p>
          <a:p>
            <a:pPr algn="ctr">
              <a:buClrTx/>
              <a:buFontTx/>
              <a:buNone/>
            </a:pPr>
            <a:endParaRPr lang="pt-BR" altLang="en-US" sz="4168" dirty="0">
              <a:solidFill>
                <a:srgbClr val="1B71B8"/>
              </a:solidFill>
            </a:endParaRPr>
          </a:p>
          <a:p>
            <a:pPr>
              <a:buClrTx/>
              <a:buFontTx/>
              <a:buNone/>
            </a:pPr>
            <a:r>
              <a:rPr lang="pt-BR" altLang="en-US" sz="4168" dirty="0"/>
              <a:t>Texto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endParaRPr lang="pt-BR" altLang="en-US" sz="4168" dirty="0"/>
          </a:p>
          <a:p>
            <a:pPr>
              <a:buClrTx/>
              <a:buFontTx/>
              <a:buNone/>
            </a:pPr>
            <a:r>
              <a:rPr lang="pt-BR" altLang="en-US" sz="4168" dirty="0"/>
              <a:t>Texto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endParaRPr lang="pt-BR" altLang="en-US" sz="4168" dirty="0"/>
          </a:p>
        </p:txBody>
      </p:sp>
      <p:sp>
        <p:nvSpPr>
          <p:cNvPr id="3088" name="Text Box 16">
            <a:extLst>
              <a:ext uri="{FF2B5EF4-FFF2-40B4-BE49-F238E27FC236}">
                <a16:creationId xmlns:a16="http://schemas.microsoft.com/office/drawing/2014/main" id="{A2A103FB-BB72-1F96-B769-049D86E3EC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067295" y="21786947"/>
            <a:ext cx="13110990" cy="71448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5251" tIns="44330" rIns="85251" bIns="4433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r>
              <a:rPr lang="pt-BR" altLang="en-US" sz="4168" b="1" dirty="0">
                <a:solidFill>
                  <a:srgbClr val="1B71B8"/>
                </a:solidFill>
              </a:rPr>
              <a:t>                </a:t>
            </a:r>
            <a:r>
              <a:rPr lang="pt-BR" altLang="en-US" sz="4168" b="1" dirty="0">
                <a:solidFill>
                  <a:srgbClr val="00B050"/>
                </a:solidFill>
              </a:rPr>
              <a:t>CONCLUSÃO</a:t>
            </a:r>
          </a:p>
          <a:p>
            <a:pPr>
              <a:buClrTx/>
              <a:buFontTx/>
              <a:buNone/>
            </a:pPr>
            <a:endParaRPr lang="pt-BR" altLang="en-US" sz="4168" dirty="0">
              <a:solidFill>
                <a:srgbClr val="1B71B8"/>
              </a:solidFill>
            </a:endParaRPr>
          </a:p>
          <a:p>
            <a:pPr>
              <a:buClrTx/>
              <a:buFontTx/>
              <a:buNone/>
            </a:pPr>
            <a:r>
              <a:rPr lang="pt-BR" altLang="en-US" sz="4168" dirty="0"/>
              <a:t>Texto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endParaRPr lang="pt-BR" altLang="en-US" sz="4168" dirty="0"/>
          </a:p>
          <a:p>
            <a:pPr>
              <a:buClrTx/>
              <a:buFontTx/>
              <a:buNone/>
            </a:pPr>
            <a:r>
              <a:rPr lang="pt-BR" altLang="en-US" sz="4168" dirty="0"/>
              <a:t>Texto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endParaRPr lang="pt-BR" altLang="en-US" sz="4168" dirty="0"/>
          </a:p>
        </p:txBody>
      </p:sp>
      <p:graphicFrame>
        <p:nvGraphicFramePr>
          <p:cNvPr id="12" name="Objeto 11">
            <a:extLst>
              <a:ext uri="{FF2B5EF4-FFF2-40B4-BE49-F238E27FC236}">
                <a16:creationId xmlns:a16="http://schemas.microsoft.com/office/drawing/2014/main" id="{37B8B855-0C99-AECC-91A0-D7E568F351C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31497371"/>
              </p:ext>
            </p:extLst>
          </p:nvPr>
        </p:nvGraphicFramePr>
        <p:xfrm>
          <a:off x="17196244" y="9636919"/>
          <a:ext cx="2192953" cy="1763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0" name="Acrobat Document" r:id="rId5" imgW="6428976" imgH="523364" progId="Acrobat.Document.DC">
                  <p:embed/>
                </p:oleObj>
              </mc:Choice>
              <mc:Fallback>
                <p:oleObj name="Acrobat Document" r:id="rId5" imgW="6428976" imgH="523364" progId="Acrobat.Document.DC">
                  <p:embed/>
                  <p:pic>
                    <p:nvPicPr>
                      <p:cNvPr id="12" name="Objeto 11">
                        <a:extLst>
                          <a:ext uri="{FF2B5EF4-FFF2-40B4-BE49-F238E27FC236}">
                            <a16:creationId xmlns:a16="http://schemas.microsoft.com/office/drawing/2014/main" id="{37B8B855-0C99-AECC-91A0-D7E568F351C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7196244" y="9636919"/>
                        <a:ext cx="2192953" cy="1763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to 12">
            <a:extLst>
              <a:ext uri="{FF2B5EF4-FFF2-40B4-BE49-F238E27FC236}">
                <a16:creationId xmlns:a16="http://schemas.microsoft.com/office/drawing/2014/main" id="{441F432B-943B-DDA0-C498-727005598FD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31838756"/>
              </p:ext>
            </p:extLst>
          </p:nvPr>
        </p:nvGraphicFramePr>
        <p:xfrm>
          <a:off x="2285665" y="21447114"/>
          <a:ext cx="2192953" cy="1763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" name="Acrobat Document" r:id="rId5" imgW="6428976" imgH="523364" progId="Acrobat.Document.DC">
                  <p:embed/>
                </p:oleObj>
              </mc:Choice>
              <mc:Fallback>
                <p:oleObj name="Acrobat Document" r:id="rId5" imgW="6428976" imgH="523364" progId="Acrobat.Document.DC">
                  <p:embed/>
                  <p:pic>
                    <p:nvPicPr>
                      <p:cNvPr id="13" name="Objeto 12">
                        <a:extLst>
                          <a:ext uri="{FF2B5EF4-FFF2-40B4-BE49-F238E27FC236}">
                            <a16:creationId xmlns:a16="http://schemas.microsoft.com/office/drawing/2014/main" id="{441F432B-943B-DDA0-C498-727005598FD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285665" y="21447114"/>
                        <a:ext cx="2192953" cy="1763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CaixaDeTexto 1">
            <a:extLst>
              <a:ext uri="{FF2B5EF4-FFF2-40B4-BE49-F238E27FC236}">
                <a16:creationId xmlns:a16="http://schemas.microsoft.com/office/drawing/2014/main" id="{62F4A071-FAF6-9611-63B5-B1BE2CA6C1DE}"/>
              </a:ext>
            </a:extLst>
          </p:cNvPr>
          <p:cNvSpPr txBox="1"/>
          <p:nvPr/>
        </p:nvSpPr>
        <p:spPr>
          <a:xfrm>
            <a:off x="17174060" y="40207380"/>
            <a:ext cx="131109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/>
              <a:t>APOIO:														                                               ORGANIZAÇÃO:</a:t>
            </a:r>
          </a:p>
        </p:txBody>
      </p:sp>
      <p:pic>
        <p:nvPicPr>
          <p:cNvPr id="20" name="Imagem 19">
            <a:extLst>
              <a:ext uri="{FF2B5EF4-FFF2-40B4-BE49-F238E27FC236}">
                <a16:creationId xmlns:a16="http://schemas.microsoft.com/office/drawing/2014/main" id="{7A91FC9C-6E69-4FFE-E4FC-10857062CF7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174060" y="40704347"/>
            <a:ext cx="13727518" cy="1670191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C1A471FE-DE48-52F4-CD11-1A4C0021209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85665" y="877351"/>
            <a:ext cx="27844499" cy="4999671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EECC84EB-C2B2-01C9-EEA3-F6FA43FBDA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199562" y="9601617"/>
            <a:ext cx="2221004" cy="176320"/>
          </a:xfrm>
          <a:prstGeom prst="rect">
            <a:avLst/>
          </a:prstGeom>
        </p:spPr>
      </p:pic>
      <p:pic>
        <p:nvPicPr>
          <p:cNvPr id="17" name="Imagem 16">
            <a:extLst>
              <a:ext uri="{FF2B5EF4-FFF2-40B4-BE49-F238E27FC236}">
                <a16:creationId xmlns:a16="http://schemas.microsoft.com/office/drawing/2014/main" id="{FDD7D236-9B28-4FA5-8370-FB31DACCDE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54099" y="21447114"/>
            <a:ext cx="2221004" cy="176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937108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</TotalTime>
  <Words>625</Words>
  <Application>Microsoft Office PowerPoint</Application>
  <PresentationFormat>Personalizar</PresentationFormat>
  <Paragraphs>36</Paragraphs>
  <Slides>1</Slides>
  <Notes>1</Notes>
  <HiddenSlides>0</HiddenSlides>
  <MMClips>0</MMClips>
  <ScaleCrop>false</ScaleCrop>
  <HeadingPairs>
    <vt:vector size="8" baseType="variant">
      <vt:variant>
        <vt:lpstr>Fontes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Servidores OLE inseridos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10" baseType="lpstr">
      <vt:lpstr>Microsoft YaHei</vt:lpstr>
      <vt:lpstr>Arial</vt:lpstr>
      <vt:lpstr>Calibri</vt:lpstr>
      <vt:lpstr>Calibri Light</vt:lpstr>
      <vt:lpstr>Futura Md BT</vt:lpstr>
      <vt:lpstr>Garamond</vt:lpstr>
      <vt:lpstr>Times New Roman</vt:lpstr>
      <vt:lpstr>Tema do Office</vt:lpstr>
      <vt:lpstr>Acrobat Document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Jeferson Punch</dc:creator>
  <cp:lastModifiedBy>Najla Gergi Krouchane</cp:lastModifiedBy>
  <cp:revision>5</cp:revision>
  <dcterms:modified xsi:type="dcterms:W3CDTF">2024-02-03T15:46:29Z</dcterms:modified>
</cp:coreProperties>
</file>